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239"/>
    <a:srgbClr val="0D5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94637"/>
  </p:normalViewPr>
  <p:slideViewPr>
    <p:cSldViewPr snapToGrid="0">
      <p:cViewPr varScale="1">
        <p:scale>
          <a:sx n="99" d="100"/>
          <a:sy n="99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4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FDCD0-0230-426F-AFD6-6A16FB304315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FB339-8288-4EC8-B54D-51963A1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043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17B2E-25F4-4D66-AC31-B3C4CEFE2411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0CC10-A4CE-4061-95CB-DD66965CB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8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8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2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9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4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700" y="63944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81100" y="6413500"/>
            <a:ext cx="3479800" cy="4318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3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8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3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9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2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896600" y="1320801"/>
            <a:ext cx="1270000" cy="269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19200" y="6451600"/>
            <a:ext cx="3467100" cy="4064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819900" y="0"/>
            <a:ext cx="3467100" cy="3683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3A6F-4C40-4BF3-A820-7BD35B72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75" y="1425043"/>
            <a:ext cx="11677650" cy="2236877"/>
          </a:xfrm>
        </p:spPr>
        <p:txBody>
          <a:bodyPr>
            <a:noAutofit/>
          </a:bodyPr>
          <a:lstStyle/>
          <a:p>
            <a:br>
              <a:rPr lang="en-US" sz="7200" b="1" dirty="0"/>
            </a:br>
            <a:br>
              <a:rPr lang="en-US" sz="7200" b="1" dirty="0"/>
            </a:br>
            <a:br>
              <a:rPr lang="en-US" sz="7200" b="1" dirty="0"/>
            </a:br>
            <a:br>
              <a:rPr lang="en-US" sz="7200" b="1" dirty="0"/>
            </a:br>
            <a:r>
              <a:rPr lang="en-US" sz="7200" b="1" dirty="0"/>
              <a:t>Data Encryption Standard (DES)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D20FE-4E91-48A2-9247-AEBE25490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598" y="3661920"/>
            <a:ext cx="11089944" cy="2236877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Lec06–Information Security</a:t>
            </a:r>
          </a:p>
          <a:p>
            <a:pPr algn="r"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Prepared by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</a:b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Saadia Aziz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</a:br>
            <a:r>
              <a:rPr lang="en-US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© 20202saadia </a:t>
            </a:r>
            <a:r>
              <a:rPr lang="en-US" alt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aziz</a:t>
            </a:r>
            <a:br>
              <a:rPr lang="en-US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saadia.aziz@riphah.edu.pk</a:t>
            </a:r>
          </a:p>
          <a:p>
            <a:pPr algn="r">
              <a:lnSpc>
                <a:spcPct val="11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90765" y="13447"/>
            <a:ext cx="3442447" cy="349624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9553" y="6481482"/>
            <a:ext cx="3482789" cy="376518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Vigenere</a:t>
            </a:r>
            <a:r>
              <a:rPr lang="en-US" dirty="0"/>
              <a:t> Cipher Practice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304674" y="2521538"/>
            <a:ext cx="4732420" cy="1296478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Vigenère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Cipher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Plaintext :   GEEKSFORGEEKS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Keyword :  AYUSH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GCYCZFMLYLEIM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061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 Cipher </a:t>
            </a:r>
            <a:r>
              <a:rPr lang="en-US"/>
              <a:t>Practice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s://media.geeksforgeeks.org/wp-content/uploads/20190818180100/example-playfa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49" y="3086100"/>
            <a:ext cx="40195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6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9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 </a:t>
            </a:r>
            <a:br>
              <a:rPr lang="en-US" b="1" dirty="0"/>
            </a:br>
            <a:r>
              <a:rPr lang="en-US" b="1" dirty="0"/>
              <a:t> DATA ENCRYPTION STANDARD (DES)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  <a:endParaRPr lang="en-US" b="1" dirty="0"/>
          </a:p>
          <a:p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467F69E-6553-4D1D-A7CB-7DA466F34B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88" y="1816193"/>
            <a:ext cx="6553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(Cont’d)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35" y="1834427"/>
            <a:ext cx="7543800" cy="39326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77" y="1895195"/>
            <a:ext cx="68580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59" y="470647"/>
            <a:ext cx="10515600" cy="91075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 err="1"/>
              <a:t>Fiestel</a:t>
            </a:r>
            <a:r>
              <a:rPr lang="en-US" b="1" dirty="0"/>
              <a:t> Network OR 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7352" y="1454358"/>
            <a:ext cx="7643813" cy="47760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Overview-Encryption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425" y="1739036"/>
            <a:ext cx="6943445" cy="424850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Overview-Decryption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10" y="1869142"/>
            <a:ext cx="7087762" cy="42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4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Encryption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75" y="1295029"/>
            <a:ext cx="4682393" cy="50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3" y="1750172"/>
            <a:ext cx="18377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DES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06" y="666426"/>
            <a:ext cx="5728728" cy="56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10802</TotalTime>
  <Words>99</Words>
  <Application>Microsoft Macintosh PowerPoint</Application>
  <PresentationFormat>Widescreen</PresentationFormat>
  <Paragraphs>34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Times New Roman</vt:lpstr>
      <vt:lpstr>Office Theme</vt:lpstr>
      <vt:lpstr>    Data Encryption Standard (DES)</vt:lpstr>
      <vt:lpstr>    DATA ENCRYPTION STANDARD (DES)</vt:lpstr>
      <vt:lpstr>History (Cont’d)</vt:lpstr>
      <vt:lpstr>Data Encryption Standard</vt:lpstr>
      <vt:lpstr> Fiestel Network OR Structure</vt:lpstr>
      <vt:lpstr>DES Overview-Encryption </vt:lpstr>
      <vt:lpstr>DES Overview-Decryption</vt:lpstr>
      <vt:lpstr>DES Encryption Overview </vt:lpstr>
      <vt:lpstr>How DES Works</vt:lpstr>
      <vt:lpstr>Vigenere Cipher Practice Example</vt:lpstr>
      <vt:lpstr>Playfair Cipher Practice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Aslam</dc:creator>
  <cp:lastModifiedBy>Microsoft Office User</cp:lastModifiedBy>
  <cp:revision>202</cp:revision>
  <dcterms:created xsi:type="dcterms:W3CDTF">2019-03-13T12:56:10Z</dcterms:created>
  <dcterms:modified xsi:type="dcterms:W3CDTF">2022-11-22T04:02:10Z</dcterms:modified>
</cp:coreProperties>
</file>